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28800425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472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30" d="100"/>
          <a:sy n="30" d="100"/>
        </p:scale>
        <p:origin x="-58" y="2390"/>
      </p:cViewPr>
      <p:guideLst>
        <p:guide orient="horz" pos="12472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6480867"/>
            <a:ext cx="24480361" cy="1378673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0799268"/>
            <a:ext cx="21600319" cy="9560876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102-46FC-458B-A918-BB64ED6F2714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0D64-547F-4994-A9E8-F028FBC94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32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102-46FC-458B-A918-BB64ED6F2714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0D64-547F-4994-A9E8-F028FBC94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42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108343"/>
            <a:ext cx="6210092" cy="335593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108343"/>
            <a:ext cx="18270270" cy="3355932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102-46FC-458B-A918-BB64ED6F2714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0D64-547F-4994-A9E8-F028FBC94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00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102-46FC-458B-A918-BB64ED6F2714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0D64-547F-4994-A9E8-F028FBC94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14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9872559"/>
            <a:ext cx="24840367" cy="16472575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6500971"/>
            <a:ext cx="24840367" cy="8662538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102-46FC-458B-A918-BB64ED6F2714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0D64-547F-4994-A9E8-F028FBC94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535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0541716"/>
            <a:ext cx="12240181" cy="2512595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0541716"/>
            <a:ext cx="12240181" cy="2512595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102-46FC-458B-A918-BB64ED6F2714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0D64-547F-4994-A9E8-F028FBC94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55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08352"/>
            <a:ext cx="24840367" cy="765420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9707549"/>
            <a:ext cx="12183928" cy="475752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4465069"/>
            <a:ext cx="12183928" cy="212759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9707549"/>
            <a:ext cx="12243932" cy="475752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4465069"/>
            <a:ext cx="12243932" cy="212759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102-46FC-458B-A918-BB64ED6F2714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0D64-547F-4994-A9E8-F028FBC94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59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102-46FC-458B-A918-BB64ED6F2714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0D64-547F-4994-A9E8-F028FBC94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05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102-46FC-458B-A918-BB64ED6F2714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0D64-547F-4994-A9E8-F028FBC94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40012"/>
            <a:ext cx="9288887" cy="924004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701703"/>
            <a:ext cx="14580215" cy="28141800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1880056"/>
            <a:ext cx="9288887" cy="2200927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102-46FC-458B-A918-BB64ED6F2714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0D64-547F-4994-A9E8-F028FBC94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464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40012"/>
            <a:ext cx="9288887" cy="924004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701703"/>
            <a:ext cx="14580215" cy="28141800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1880056"/>
            <a:ext cx="9288887" cy="2200927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7102-46FC-458B-A918-BB64ED6F2714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0D64-547F-4994-A9E8-F028FBC94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937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108352"/>
            <a:ext cx="24840367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0541716"/>
            <a:ext cx="24840367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C7102-46FC-458B-A918-BB64ED6F2714}" type="datetimeFigureOut">
              <a:rPr lang="zh-TW" altLang="en-US" smtClean="0"/>
              <a:t>2021/10/12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6703516"/>
            <a:ext cx="972014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40D64-547F-4994-A9E8-F028FBC94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70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3059827" y="13797657"/>
            <a:ext cx="233721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600" i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內文</a:t>
            </a:r>
            <a:r>
              <a:rPr lang="zh-TW" altLang="en-US" sz="9600" i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區域</a:t>
            </a:r>
            <a:endParaRPr lang="en-US" altLang="zh-TW" sz="9600" i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9600" i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可自由安排，以圖文並茂的方式簡明扼要地展示您的主題</a:t>
            </a:r>
            <a:r>
              <a:rPr lang="zh-TW" altLang="en-US" sz="9600" i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內容及執行成果。</a:t>
            </a:r>
            <a:endParaRPr lang="en-US" altLang="zh-TW" sz="9600" i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9600" i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包含前言</a:t>
            </a:r>
            <a:r>
              <a:rPr lang="en-US" altLang="zh-TW" sz="9600" i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9600" i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或摘要</a:t>
            </a:r>
            <a:r>
              <a:rPr lang="en-US" altLang="zh-TW" sz="9600" i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9600" i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、執行方法與成果、結論</a:t>
            </a:r>
            <a:endParaRPr lang="zh-TW" altLang="en-US" sz="9600" i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59827" y="2205756"/>
            <a:ext cx="177432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</a:t>
            </a:r>
            <a:r>
              <a:rPr lang="zh-TW" altLang="en-US" sz="48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義大醫療智慧鐵人</a:t>
            </a:r>
            <a:r>
              <a:rPr lang="en-US" altLang="zh-TW" sz="48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-COVID-19</a:t>
            </a:r>
            <a:r>
              <a:rPr lang="zh-TW" altLang="en-US" sz="48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疫情下的醫學教育海報</a:t>
            </a:r>
            <a:r>
              <a:rPr lang="zh-TW" altLang="en-US" sz="4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競賽</a:t>
            </a:r>
          </a:p>
        </p:txBody>
      </p:sp>
      <p:sp>
        <p:nvSpPr>
          <p:cNvPr id="15" name="矩形 14"/>
          <p:cNvSpPr/>
          <p:nvPr/>
        </p:nvSpPr>
        <p:spPr>
          <a:xfrm>
            <a:off x="2992771" y="3109905"/>
            <a:ext cx="1296701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66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我的作品主題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285379" y="6544538"/>
            <a:ext cx="9571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醫學教育部 郭○○  石○○  許○○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1197" y="1424922"/>
            <a:ext cx="4247598" cy="78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2946401" y="19799300"/>
            <a:ext cx="237623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600" i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內文區域</a:t>
            </a:r>
            <a:endParaRPr lang="en-US" altLang="zh-TW" sz="9600" i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9600" i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可自由安排，以圖文並茂的方式簡明扼要地展示您的主題內容及執行成果。</a:t>
            </a:r>
            <a:endParaRPr lang="en-US" altLang="zh-TW" sz="9600" i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9600" i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包含前言</a:t>
            </a:r>
            <a:r>
              <a:rPr lang="en-US" altLang="zh-TW" sz="9600" i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9600" i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或摘要</a:t>
            </a:r>
            <a:r>
              <a:rPr lang="en-US" altLang="zh-TW" sz="9600" i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9600" i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、執行方法與成果、結論</a:t>
            </a:r>
          </a:p>
        </p:txBody>
      </p:sp>
      <p:sp>
        <p:nvSpPr>
          <p:cNvPr id="14" name="矩形 13"/>
          <p:cNvSpPr/>
          <p:nvPr/>
        </p:nvSpPr>
        <p:spPr>
          <a:xfrm>
            <a:off x="1665562" y="2128863"/>
            <a:ext cx="861774" cy="1561901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en-US" altLang="zh-TW" sz="4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</a:t>
            </a:r>
            <a:r>
              <a:rPr lang="zh-TW" altLang="en-US" sz="4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義大醫療智慧鐵人</a:t>
            </a:r>
            <a:r>
              <a:rPr lang="en-US" altLang="zh-TW" sz="4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-COVID-19</a:t>
            </a:r>
            <a:r>
              <a:rPr lang="zh-TW" altLang="en-US" sz="4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疫情下的醫學教育海報競賽</a:t>
            </a:r>
          </a:p>
        </p:txBody>
      </p:sp>
      <p:sp>
        <p:nvSpPr>
          <p:cNvPr id="15" name="矩形 14"/>
          <p:cNvSpPr/>
          <p:nvPr/>
        </p:nvSpPr>
        <p:spPr>
          <a:xfrm>
            <a:off x="2623022" y="2128863"/>
            <a:ext cx="2739211" cy="12865060"/>
          </a:xfrm>
          <a:prstGeom prst="rect">
            <a:avLst/>
          </a:prstGeom>
          <a:solidFill>
            <a:schemeClr val="accent1"/>
          </a:solidFill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zh-TW" altLang="en-US" sz="1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我的作品主題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566146" y="4850761"/>
            <a:ext cx="1015663" cy="100277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醫學教育部 郭○○  石○○  許○○</a:t>
            </a: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5997" y="2339323"/>
            <a:ext cx="4492798" cy="82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1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124</Words>
  <Application>Microsoft Office PowerPoint</Application>
  <PresentationFormat>自訂</PresentationFormat>
  <Paragraphs>12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celine7112</dc:creator>
  <cp:lastModifiedBy>林與柔_6210_醫教課</cp:lastModifiedBy>
  <cp:revision>23</cp:revision>
  <dcterms:created xsi:type="dcterms:W3CDTF">2016-03-23T14:51:43Z</dcterms:created>
  <dcterms:modified xsi:type="dcterms:W3CDTF">2021-10-12T02:07:43Z</dcterms:modified>
</cp:coreProperties>
</file>